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64C62E-7730-4E41-B65E-C09BE8EB788A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418840-BEF6-44C6-9297-B89133221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18840-BEF6-44C6-9297-B89133221ED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CDF1D-774A-4957-BFDF-7F67C2C04B6F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FBEF-E2D0-498E-B6BE-8E4C8C2987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CDF1D-774A-4957-BFDF-7F67C2C04B6F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FBEF-E2D0-498E-B6BE-8E4C8C298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CDF1D-774A-4957-BFDF-7F67C2C04B6F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FBEF-E2D0-498E-B6BE-8E4C8C298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CDF1D-774A-4957-BFDF-7F67C2C04B6F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FBEF-E2D0-498E-B6BE-8E4C8C298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CDF1D-774A-4957-BFDF-7F67C2C04B6F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6D5FBEF-E2D0-498E-B6BE-8E4C8C298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CDF1D-774A-4957-BFDF-7F67C2C04B6F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FBEF-E2D0-498E-B6BE-8E4C8C298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CDF1D-774A-4957-BFDF-7F67C2C04B6F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FBEF-E2D0-498E-B6BE-8E4C8C298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CDF1D-774A-4957-BFDF-7F67C2C04B6F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FBEF-E2D0-498E-B6BE-8E4C8C298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CDF1D-774A-4957-BFDF-7F67C2C04B6F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FBEF-E2D0-498E-B6BE-8E4C8C298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CDF1D-774A-4957-BFDF-7F67C2C04B6F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FBEF-E2D0-498E-B6BE-8E4C8C298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CDF1D-774A-4957-BFDF-7F67C2C04B6F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FBEF-E2D0-498E-B6BE-8E4C8C298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17CDF1D-774A-4957-BFDF-7F67C2C04B6F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6D5FBEF-E2D0-498E-B6BE-8E4C8C298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roresidentes.com/euroresiuk/Spanish_villages/Where_to_go_in_Spain.htm" TargetMode="External"/><Relationship Id="rId2" Type="http://schemas.openxmlformats.org/officeDocument/2006/relationships/hyperlink" Target="http://www.musiclyricsfyi.com/blog2/index.php/lyrics/spain-national-anthem-lyrics-leaked/" TargetMode="External"/><Relationship Id="rId1" Type="http://schemas.openxmlformats.org/officeDocument/2006/relationships/slideLayout" Target="../slideLayouts/slideLayout8.xml"/><Relationship Id="rId5" Type="http://schemas.openxmlformats.org/officeDocument/2006/relationships/hyperlink" Target="http://answers.yahoo.com/question/index?qid=20071120194332aameiyh" TargetMode="External"/><Relationship Id="rId4" Type="http://schemas.openxmlformats.org/officeDocument/2006/relationships/hyperlink" Target="https://www.cia.gov/libray/publications/world-lead-1/index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gif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reareplaces.com/Guidebook/pdest/spbarcpts.htm" TargetMode="External"/><Relationship Id="rId7" Type="http://schemas.openxmlformats.org/officeDocument/2006/relationships/image" Target="../media/image17.jpeg"/><Relationship Id="rId2" Type="http://schemas.openxmlformats.org/officeDocument/2006/relationships/hyperlink" Target="http://www.thereareplaces.com/Guidebook/pdest/spmadpts.htm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772400" cy="1470025"/>
          </a:xfrm>
        </p:spPr>
        <p:txBody>
          <a:bodyPr/>
          <a:lstStyle/>
          <a:p>
            <a:r>
              <a:rPr lang="en-US" dirty="0" smtClean="0"/>
              <a:t>Spain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286000"/>
            <a:ext cx="7772400" cy="4038600"/>
          </a:xfrm>
        </p:spPr>
        <p:txBody>
          <a:bodyPr/>
          <a:lstStyle/>
          <a:p>
            <a:r>
              <a:rPr lang="en-US" dirty="0" err="1" smtClean="0"/>
              <a:t>Escirto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: Kyle Levra </a:t>
            </a:r>
            <a:endParaRPr lang="en-US" dirty="0"/>
          </a:p>
        </p:txBody>
      </p:sp>
    </p:spTree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do in </a:t>
            </a:r>
            <a:r>
              <a:rPr lang="en-US" dirty="0" err="1" smtClean="0"/>
              <a:t>spain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0" y="1524000"/>
            <a:ext cx="3657600" cy="46021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latin typeface="Arial Black" pitchFamily="34" charset="0"/>
              </a:rPr>
              <a:t>Flamenco dancing</a:t>
            </a:r>
          </a:p>
          <a:p>
            <a:pPr marL="457200" indent="-457200">
              <a:buFont typeface="+mj-lt"/>
              <a:buAutoNum type="arabicPeriod"/>
            </a:pPr>
            <a:endParaRPr lang="en-US" sz="2000" b="1" dirty="0" smtClean="0">
              <a:latin typeface="Arial Black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sz="2000" b="1" dirty="0" smtClean="0">
              <a:latin typeface="Arial Black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sz="2000" b="1" dirty="0" smtClean="0">
              <a:latin typeface="Arial Black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sz="2000" b="1" dirty="0" smtClean="0">
              <a:latin typeface="Arial Black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sz="2000" b="1" dirty="0" smtClean="0">
              <a:latin typeface="Arial Black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sz="2000" b="1" dirty="0" smtClean="0">
              <a:latin typeface="Arial Black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sz="2000" b="1" dirty="0" smtClean="0">
              <a:latin typeface="Arial Black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latin typeface="Arial Black" pitchFamily="34" charset="0"/>
              </a:rPr>
              <a:t>The Running of The Bulls in Pamplona </a:t>
            </a:r>
            <a:endParaRPr lang="en-US" sz="2000" dirty="0">
              <a:latin typeface="Arial Black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Flame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81000"/>
            <a:ext cx="5181600" cy="3362095"/>
          </a:xfrm>
          <a:prstGeom prst="rect">
            <a:avLst/>
          </a:prstGeom>
          <a:noFill/>
        </p:spPr>
      </p:pic>
      <p:pic>
        <p:nvPicPr>
          <p:cNvPr id="1030" name="Picture 6" descr="http://rds.yahoo.com/_ylt=A0PDoX0axU5NWHIAxjOjzbkF/SIG=12uuttv5u/EXP=1297036698/**http%3a/cache.boston.com/bonzai-fba/AP_Photo/2006/07/07/1152288439_56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543300"/>
            <a:ext cx="4953000" cy="3314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anthem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b="1" dirty="0" smtClean="0"/>
              <a:t>Spain National Anthem Lyrics</a:t>
            </a:r>
            <a:endParaRPr lang="en-US" dirty="0" smtClean="0"/>
          </a:p>
          <a:p>
            <a:r>
              <a:rPr lang="en-US" dirty="0" smtClean="0"/>
              <a:t>Viva </a:t>
            </a:r>
            <a:r>
              <a:rPr lang="en-US" dirty="0" err="1" smtClean="0"/>
              <a:t>Espana</a:t>
            </a:r>
            <a:r>
              <a:rPr lang="en-US" dirty="0" smtClean="0"/>
              <a:t>!</a:t>
            </a:r>
            <a:br>
              <a:rPr lang="en-US" dirty="0" smtClean="0"/>
            </a:br>
            <a:r>
              <a:rPr lang="en-US" dirty="0" err="1" smtClean="0"/>
              <a:t>Cantemos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juntos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 </a:t>
            </a:r>
            <a:r>
              <a:rPr lang="en-US" dirty="0" err="1" smtClean="0"/>
              <a:t>distinta</a:t>
            </a:r>
            <a:r>
              <a:rPr lang="en-US" dirty="0" smtClean="0"/>
              <a:t> </a:t>
            </a:r>
            <a:r>
              <a:rPr lang="en-US" dirty="0" err="1" smtClean="0"/>
              <a:t>voz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 un solo </a:t>
            </a:r>
            <a:r>
              <a:rPr lang="en-US" dirty="0" err="1" smtClean="0"/>
              <a:t>corazon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Viva </a:t>
            </a:r>
            <a:r>
              <a:rPr lang="en-US" dirty="0" err="1" smtClean="0"/>
              <a:t>Espana</a:t>
            </a:r>
            <a:r>
              <a:rPr lang="en-US" dirty="0" smtClean="0"/>
              <a:t>!</a:t>
            </a:r>
            <a:br>
              <a:rPr lang="en-US" dirty="0" smtClean="0"/>
            </a:br>
            <a:r>
              <a:rPr lang="en-US" dirty="0" err="1" smtClean="0"/>
              <a:t>Desde</a:t>
            </a:r>
            <a:r>
              <a:rPr lang="en-US" dirty="0" smtClean="0"/>
              <a:t> los </a:t>
            </a:r>
            <a:r>
              <a:rPr lang="en-US" dirty="0" err="1" smtClean="0"/>
              <a:t>verdes</a:t>
            </a:r>
            <a:r>
              <a:rPr lang="en-US" dirty="0" smtClean="0"/>
              <a:t> </a:t>
            </a:r>
            <a:r>
              <a:rPr lang="en-US" dirty="0" err="1" smtClean="0"/>
              <a:t>valles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al </a:t>
            </a:r>
            <a:r>
              <a:rPr lang="en-US" dirty="0" err="1" smtClean="0"/>
              <a:t>inmenso</a:t>
            </a:r>
            <a:r>
              <a:rPr lang="en-US" dirty="0" smtClean="0"/>
              <a:t> mar,</a:t>
            </a:r>
            <a:br>
              <a:rPr lang="en-US" dirty="0" smtClean="0"/>
            </a:br>
            <a:r>
              <a:rPr lang="en-US" dirty="0" smtClean="0"/>
              <a:t>un </a:t>
            </a:r>
            <a:r>
              <a:rPr lang="en-US" dirty="0" err="1" smtClean="0"/>
              <a:t>himno</a:t>
            </a:r>
            <a:r>
              <a:rPr lang="en-US" dirty="0" smtClean="0"/>
              <a:t> de </a:t>
            </a:r>
            <a:r>
              <a:rPr lang="en-US" dirty="0" err="1" smtClean="0"/>
              <a:t>hermandad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Ama</a:t>
            </a:r>
            <a:r>
              <a:rPr lang="en-US" dirty="0" smtClean="0"/>
              <a:t> a la Patria</a:t>
            </a:r>
            <a:br>
              <a:rPr lang="en-US" dirty="0" smtClean="0"/>
            </a:br>
            <a:r>
              <a:rPr lang="en-US" dirty="0" err="1" smtClean="0"/>
              <a:t>pues</a:t>
            </a:r>
            <a:r>
              <a:rPr lang="en-US" dirty="0" smtClean="0"/>
              <a:t> </a:t>
            </a:r>
            <a:r>
              <a:rPr lang="en-US" dirty="0" err="1" smtClean="0"/>
              <a:t>sabe</a:t>
            </a:r>
            <a:r>
              <a:rPr lang="en-US" dirty="0" smtClean="0"/>
              <a:t> </a:t>
            </a:r>
            <a:r>
              <a:rPr lang="en-US" dirty="0" err="1" smtClean="0"/>
              <a:t>abrazar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err="1" smtClean="0"/>
              <a:t>bajo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cielo</a:t>
            </a:r>
            <a:r>
              <a:rPr lang="en-US" dirty="0" smtClean="0"/>
              <a:t> </a:t>
            </a:r>
            <a:r>
              <a:rPr lang="en-US" dirty="0" err="1" smtClean="0"/>
              <a:t>azul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pueblos en </a:t>
            </a:r>
            <a:r>
              <a:rPr lang="en-US" dirty="0" err="1" smtClean="0"/>
              <a:t>libertad</a:t>
            </a:r>
            <a:r>
              <a:rPr lang="en-US" dirty="0" smtClean="0"/>
              <a:t>.</a:t>
            </a:r>
          </a:p>
          <a:p>
            <a:r>
              <a:rPr lang="en-US" dirty="0" smtClean="0"/>
              <a:t>Gloria a los </a:t>
            </a:r>
            <a:r>
              <a:rPr lang="en-US" dirty="0" err="1" smtClean="0"/>
              <a:t>hijos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que</a:t>
            </a:r>
            <a:r>
              <a:rPr lang="en-US" dirty="0" smtClean="0"/>
              <a:t> a la </a:t>
            </a:r>
            <a:r>
              <a:rPr lang="en-US" dirty="0" err="1" smtClean="0"/>
              <a:t>Historia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justicia</a:t>
            </a:r>
            <a:r>
              <a:rPr lang="en-US" dirty="0" smtClean="0"/>
              <a:t> y </a:t>
            </a:r>
            <a:r>
              <a:rPr lang="en-US" dirty="0" err="1" smtClean="0"/>
              <a:t>grandeza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democracia</a:t>
            </a:r>
            <a:r>
              <a:rPr lang="en-US" dirty="0" smtClean="0"/>
              <a:t> y </a:t>
            </a:r>
            <a:r>
              <a:rPr lang="en-US" dirty="0" err="1" smtClean="0"/>
              <a:t>paz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English </a:t>
            </a:r>
            <a:r>
              <a:rPr lang="en-US" i="1" dirty="0" err="1" smtClean="0"/>
              <a:t>Tranlation</a:t>
            </a:r>
            <a:endParaRPr lang="en-US" dirty="0" smtClean="0"/>
          </a:p>
          <a:p>
            <a:r>
              <a:rPr lang="en-US" dirty="0" smtClean="0"/>
              <a:t>Long live Spain!</a:t>
            </a:r>
            <a:br>
              <a:rPr lang="en-US" dirty="0" smtClean="0"/>
            </a:br>
            <a:r>
              <a:rPr lang="en-US" dirty="0" smtClean="0"/>
              <a:t>Let us all sing together</a:t>
            </a:r>
            <a:br>
              <a:rPr lang="en-US" dirty="0" smtClean="0"/>
            </a:br>
            <a:r>
              <a:rPr lang="en-US" dirty="0" smtClean="0"/>
              <a:t>with different voices</a:t>
            </a:r>
            <a:br>
              <a:rPr lang="en-US" dirty="0" smtClean="0"/>
            </a:br>
            <a:r>
              <a:rPr lang="en-US" dirty="0" smtClean="0"/>
              <a:t>and one heart.</a:t>
            </a:r>
          </a:p>
          <a:p>
            <a:r>
              <a:rPr lang="en-US" dirty="0" smtClean="0"/>
              <a:t>Long live Spain!</a:t>
            </a:r>
            <a:br>
              <a:rPr lang="en-US" dirty="0" smtClean="0"/>
            </a:br>
            <a:r>
              <a:rPr lang="en-US" dirty="0" smtClean="0"/>
              <a:t>From the green valleys</a:t>
            </a:r>
            <a:br>
              <a:rPr lang="en-US" dirty="0" smtClean="0"/>
            </a:br>
            <a:r>
              <a:rPr lang="en-US" dirty="0" smtClean="0"/>
              <a:t>to the vast sea</a:t>
            </a:r>
            <a:br>
              <a:rPr lang="en-US" dirty="0" smtClean="0"/>
            </a:br>
            <a:r>
              <a:rPr lang="en-US" dirty="0" smtClean="0"/>
              <a:t>a hymn of brotherhood.</a:t>
            </a:r>
          </a:p>
          <a:p>
            <a:r>
              <a:rPr lang="en-US" dirty="0" smtClean="0"/>
              <a:t>Love the fatherland</a:t>
            </a:r>
            <a:br>
              <a:rPr lang="en-US" dirty="0" smtClean="0"/>
            </a:br>
            <a:r>
              <a:rPr lang="en-US" dirty="0" smtClean="0"/>
              <a:t>as it knows how to embrace</a:t>
            </a:r>
            <a:br>
              <a:rPr lang="en-US" dirty="0" smtClean="0"/>
            </a:br>
            <a:r>
              <a:rPr lang="en-US" dirty="0" smtClean="0"/>
              <a:t>under its blue sky</a:t>
            </a:r>
            <a:br>
              <a:rPr lang="en-US" dirty="0" smtClean="0"/>
            </a:br>
            <a:r>
              <a:rPr lang="en-US" dirty="0" smtClean="0"/>
              <a:t>peoples in freedom.</a:t>
            </a:r>
          </a:p>
          <a:p>
            <a:r>
              <a:rPr lang="en-US" dirty="0" smtClean="0"/>
              <a:t>Glory to its children</a:t>
            </a:r>
            <a:br>
              <a:rPr lang="en-US" dirty="0" smtClean="0"/>
            </a:br>
            <a:r>
              <a:rPr lang="en-US" dirty="0" smtClean="0"/>
              <a:t>who to History give</a:t>
            </a:r>
            <a:br>
              <a:rPr lang="en-US" dirty="0" smtClean="0"/>
            </a:br>
            <a:r>
              <a:rPr lang="en-US" dirty="0" smtClean="0"/>
              <a:t>justice and grandeur</a:t>
            </a:r>
            <a:br>
              <a:rPr lang="en-US" dirty="0" smtClean="0"/>
            </a:br>
            <a:r>
              <a:rPr lang="en-US" dirty="0" smtClean="0"/>
              <a:t>democracy and peace.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sites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www.musiclyricsfyi.com/blog2/index.php/lyrics/spain-national-anthem-lyrics-leaked/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>
                <a:hlinkClick r:id="rId3"/>
              </a:rPr>
              <a:t>http</a:t>
            </a:r>
            <a:r>
              <a:rPr lang="en-US" sz="1400" dirty="0" smtClean="0">
                <a:hlinkClick r:id="rId3"/>
              </a:rPr>
              <a:t>://</a:t>
            </a:r>
            <a:r>
              <a:rPr lang="en-US" sz="1400" dirty="0" smtClean="0">
                <a:hlinkClick r:id="rId3"/>
              </a:rPr>
              <a:t>www.euroresidentes.com/euroresiuk/Spanish_villages/Where_to_go_in_Spain.htm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>
                <a:hlinkClick r:id="rId4"/>
              </a:rPr>
              <a:t>https://www.cia.gov/libray/publications/world-lead-1/index.html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>
                <a:hlinkClick r:id="rId5"/>
              </a:rPr>
              <a:t>http://answers.yahoo.com/question/index?qid=20071120194332aameiyh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http://www.buzzle.com/articles/public-holidays-spain-festivals-celebrations.html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04800"/>
            <a:ext cx="4040188" cy="7508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Bauhaus 93" pitchFamily="82" charset="0"/>
              </a:rPr>
              <a:t>This is the map of Spain </a:t>
            </a:r>
            <a:endParaRPr lang="en-US" dirty="0">
              <a:solidFill>
                <a:srgbClr val="FF0000"/>
              </a:solidFill>
              <a:latin typeface="Bauhaus 93" pitchFamily="8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0" y="304800"/>
            <a:ext cx="4041775" cy="7508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Bauhaus 93" pitchFamily="82" charset="0"/>
              </a:rPr>
              <a:t>This is the flag of Spain</a:t>
            </a:r>
            <a:endParaRPr lang="en-US" dirty="0">
              <a:solidFill>
                <a:srgbClr val="FFFF00"/>
              </a:solidFill>
              <a:latin typeface="Bauhaus 93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2226" name="Picture 2" descr="https://www.cia.gov/library/publications/the-world-factbook/graphics/maps/large/sp-ma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883" y="1066800"/>
            <a:ext cx="4280917" cy="5029201"/>
          </a:xfrm>
          <a:prstGeom prst="rect">
            <a:avLst/>
          </a:prstGeom>
          <a:noFill/>
        </p:spPr>
      </p:pic>
      <p:pic>
        <p:nvPicPr>
          <p:cNvPr id="52227" name="Picture 3" descr="C:\Documents and Settings\klevra\Local Settings\Temporary Internet Files\Content.IE5\P2ONF4OA\MC90034876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803857">
            <a:off x="2481857" y="4883397"/>
            <a:ext cx="583387" cy="940918"/>
          </a:xfrm>
          <a:prstGeom prst="rect">
            <a:avLst/>
          </a:prstGeom>
          <a:noFill/>
        </p:spPr>
      </p:pic>
      <p:pic>
        <p:nvPicPr>
          <p:cNvPr id="52228" name="Picture 4" descr="C:\Documents and Settings\klevra\Local Settings\Temporary Internet Files\Content.IE5\P2ONF4OA\MC90034876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685849">
            <a:off x="3530654" y="2955149"/>
            <a:ext cx="583387" cy="940918"/>
          </a:xfrm>
          <a:prstGeom prst="rect">
            <a:avLst/>
          </a:prstGeom>
          <a:noFill/>
        </p:spPr>
      </p:pic>
      <p:pic>
        <p:nvPicPr>
          <p:cNvPr id="52229" name="Picture 5" descr="C:\Documents and Settings\klevra\Local Settings\Temporary Internet Files\Content.IE5\P2ONF4OA\MC90034876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348764">
            <a:off x="3232298" y="4156169"/>
            <a:ext cx="583387" cy="940918"/>
          </a:xfrm>
          <a:prstGeom prst="rect">
            <a:avLst/>
          </a:prstGeom>
          <a:noFill/>
        </p:spPr>
      </p:pic>
      <p:pic>
        <p:nvPicPr>
          <p:cNvPr id="52230" name="Picture 6" descr="C:\Documents and Settings\klevra\Local Settings\Temporary Internet Files\Content.IE5\P2ONF4OA\MC90034876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178580">
            <a:off x="1146628" y="1111575"/>
            <a:ext cx="583387" cy="940918"/>
          </a:xfrm>
          <a:prstGeom prst="rect">
            <a:avLst/>
          </a:prstGeom>
          <a:noFill/>
        </p:spPr>
      </p:pic>
      <p:pic>
        <p:nvPicPr>
          <p:cNvPr id="52231" name="Picture 7" descr="C:\Documents and Settings\klevra\Local Settings\Temporary Internet Files\Content.IE5\P2ONF4OA\MC90034876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816937">
            <a:off x="210600" y="3076411"/>
            <a:ext cx="583387" cy="940918"/>
          </a:xfrm>
          <a:prstGeom prst="rect">
            <a:avLst/>
          </a:prstGeom>
          <a:noFill/>
        </p:spPr>
      </p:pic>
      <p:pic>
        <p:nvPicPr>
          <p:cNvPr id="52232" name="Picture 8" descr="C:\Documents and Settings\klevra\Local Settings\Temporary Internet Files\Content.IE5\P2ONF4OA\MC90034876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383280">
            <a:off x="538115" y="5107008"/>
            <a:ext cx="583387" cy="940918"/>
          </a:xfrm>
          <a:prstGeom prst="rect">
            <a:avLst/>
          </a:prstGeom>
          <a:noFill/>
        </p:spPr>
      </p:pic>
      <p:pic>
        <p:nvPicPr>
          <p:cNvPr id="52234" name="Picture 10" descr="Spai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4095751" y="1619252"/>
            <a:ext cx="5143498" cy="4038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Bauhaus 93" pitchFamily="82" charset="0"/>
              </a:rPr>
              <a:t>Information </a:t>
            </a:r>
            <a:endParaRPr lang="en-US" dirty="0">
              <a:solidFill>
                <a:srgbClr val="FFFF00"/>
              </a:solidFill>
              <a:latin typeface="Bauhaus 93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latin typeface="Bauhaus 93" pitchFamily="82" charset="0"/>
              </a:rPr>
              <a:t>Population =46,505,963</a:t>
            </a:r>
          </a:p>
          <a:p>
            <a:r>
              <a:rPr lang="en-US" sz="1800" dirty="0" smtClean="0">
                <a:latin typeface="Bauhaus 93" pitchFamily="82" charset="0"/>
              </a:rPr>
              <a:t>Capital =Madrid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http://lrd.yahooapis.com/_ylc=X3oDMTVjazE1NWkzBF9TAzIwMjMxNTI3MDIEYXBwaWQDSWxGbmZqVFYzNEdEU3ZhaFRwSE93VHp0ckRyVnJKeUpzQnl4Mzg3Q1J1UlVtZEE0RllRQzY4NUJtTVJ5UUtyTFhnLS0EY2xpZW50A2Jvc3MEc2VydmljZQNCT1NTBHNsawN0aXRsZQRzcmNwdmlkA2lFZV8yMktJY3JyR0tGb1J2a19pLlNHVFMyV09PMDFLMWRFQUJUdFc-/SIG=126sd091k/**http%3A/blog.ellasviajan.com/wp-content/uploads/2009/08/madr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1375" y="228600"/>
            <a:ext cx="5762625" cy="3495676"/>
          </a:xfrm>
          <a:prstGeom prst="rect">
            <a:avLst/>
          </a:prstGeom>
          <a:noFill/>
        </p:spPr>
      </p:pic>
      <p:pic>
        <p:nvPicPr>
          <p:cNvPr id="5126" name="Picture 6" descr="http://www.targisol.csic.es/nupecc2010/Pictures/madri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57600"/>
            <a:ext cx="91440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Bauhaus 93" pitchFamily="82" charset="0"/>
              </a:rPr>
              <a:t>2 major of Spain are </a:t>
            </a:r>
          </a:p>
          <a:p>
            <a:endParaRPr lang="en-US" sz="2000" dirty="0" smtClean="0">
              <a:latin typeface="Bauhaus 93" pitchFamily="82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Bauhaus 93" pitchFamily="82" charset="0"/>
              </a:rPr>
              <a:t>Bakery and other products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latin typeface="Bauhaus 93" pitchFamily="82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Bauhaus 93" pitchFamily="82" charset="0"/>
              </a:rPr>
              <a:t>Fats and oils</a:t>
            </a:r>
            <a:endParaRPr lang="en-US" sz="2000" dirty="0">
              <a:latin typeface="Bauhaus 93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30" name="Picture 6" descr="http://ts1.mm.bing.net/images/thumbnail.aspx?q=414876762204&amp;id=45997b6bb8656f951bc039e1f71e58a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399" y="304800"/>
            <a:ext cx="2514601" cy="2819400"/>
          </a:xfrm>
          <a:prstGeom prst="rect">
            <a:avLst/>
          </a:prstGeom>
          <a:noFill/>
        </p:spPr>
      </p:pic>
      <p:pic>
        <p:nvPicPr>
          <p:cNvPr id="1032" name="Picture 8" descr="http://ts1.mm.bing.net/images/thumbnail.aspx?q=494589982056&amp;id=3dae26b963ab5fc43b14741795b3525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124200"/>
            <a:ext cx="2590800" cy="299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celebrations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2000" b="1" dirty="0" smtClean="0">
                <a:latin typeface="Bauhaus 93" pitchFamily="82" charset="0"/>
              </a:rPr>
              <a:t>LABOUR DAY (March 1st)</a:t>
            </a:r>
            <a:r>
              <a:rPr lang="en-US" sz="2000" dirty="0" smtClean="0">
                <a:latin typeface="Bauhaus 93" pitchFamily="82" charset="0"/>
              </a:rPr>
              <a:t/>
            </a:r>
            <a:br>
              <a:rPr lang="en-US" sz="2000" dirty="0" smtClean="0">
                <a:latin typeface="Bauhaus 93" pitchFamily="82" charset="0"/>
              </a:rPr>
            </a:br>
            <a:r>
              <a:rPr lang="en-US" sz="2000" dirty="0" err="1" smtClean="0">
                <a:latin typeface="Bauhaus 93" pitchFamily="82" charset="0"/>
              </a:rPr>
              <a:t>Dia</a:t>
            </a:r>
            <a:r>
              <a:rPr lang="en-US" sz="2000" dirty="0" smtClean="0">
                <a:latin typeface="Bauhaus 93" pitchFamily="82" charset="0"/>
              </a:rPr>
              <a:t> del </a:t>
            </a:r>
            <a:r>
              <a:rPr lang="en-US" sz="2000" dirty="0" err="1" smtClean="0">
                <a:latin typeface="Bauhaus 93" pitchFamily="82" charset="0"/>
              </a:rPr>
              <a:t>Trabajo</a:t>
            </a:r>
            <a:r>
              <a:rPr lang="en-US" sz="2000" dirty="0" smtClean="0">
                <a:latin typeface="Bauhaus 93" pitchFamily="82" charset="0"/>
              </a:rPr>
              <a:t> is celebrated as a national holiday in Spain.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http://thm-a02.yimg.com/nimage/2e7ac4e48d90538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83127"/>
            <a:ext cx="5715001" cy="67748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Bauhaus 93" pitchFamily="82" charset="0"/>
              </a:rPr>
              <a:t>There $1.00 is $1.41 in USA</a:t>
            </a:r>
            <a:endParaRPr lang="en-US" sz="2000" dirty="0">
              <a:latin typeface="Bauhaus 93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 descr="http://www.putnam.k12.ga.us/pcms/teachers/wrakosnik/studentwebsites/spring2006/quanshekab/images/mon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0"/>
            <a:ext cx="59436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Bauhaus 93" pitchFamily="82" charset="0"/>
              </a:rPr>
              <a:t>There climate is  warm and it rains a lot. </a:t>
            </a:r>
            <a:endParaRPr lang="en-US" sz="2000" dirty="0">
              <a:latin typeface="Bauhaus 93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http://shapeshed.com/images/articles/after_the_r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04800"/>
            <a:ext cx="5105400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Places to go in Spain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b="1" dirty="0" err="1" smtClean="0">
                <a:latin typeface="Arial Black" pitchFamily="34" charset="0"/>
              </a:rPr>
              <a:t>Pasajes</a:t>
            </a:r>
            <a:r>
              <a:rPr lang="en-US" sz="2000" b="1" dirty="0" smtClean="0">
                <a:latin typeface="Arial Black" pitchFamily="34" charset="0"/>
              </a:rPr>
              <a:t> San </a:t>
            </a:r>
            <a:r>
              <a:rPr lang="en-US" sz="2000" b="1" dirty="0" smtClean="0">
                <a:latin typeface="Arial Black" pitchFamily="34" charset="0"/>
              </a:rPr>
              <a:t>Juan</a:t>
            </a:r>
          </a:p>
          <a:p>
            <a:pPr marL="342900" indent="-342900">
              <a:buFont typeface="+mj-lt"/>
              <a:buAutoNum type="arabicPeriod"/>
            </a:pPr>
            <a:endParaRPr lang="en-US" sz="2000" b="1" dirty="0" smtClean="0">
              <a:latin typeface="Arial Black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2000" b="1" dirty="0" smtClean="0">
              <a:latin typeface="Arial Black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2000" b="1" dirty="0" smtClean="0">
              <a:latin typeface="Arial Black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2000" b="1" dirty="0" smtClean="0">
              <a:latin typeface="Arial Black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2000" b="1" dirty="0" smtClean="0">
              <a:latin typeface="Arial Black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2000" b="1" dirty="0" smtClean="0">
              <a:latin typeface="Arial Black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dirty="0" err="1" smtClean="0">
                <a:latin typeface="Arial Black" pitchFamily="34" charset="0"/>
              </a:rPr>
              <a:t>Ciutadella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>
                <a:latin typeface="Arial Black" pitchFamily="34" charset="0"/>
              </a:rPr>
              <a:t> </a:t>
            </a:r>
            <a:endParaRPr lang="en-US" sz="2000" dirty="0">
              <a:latin typeface="Arial Black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8" name="Picture 4" descr="http://www.euroresidentes.com/euroresiuk/Spanish_villages/images/san-ju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28600"/>
            <a:ext cx="3810000" cy="2881745"/>
          </a:xfrm>
          <a:prstGeom prst="rect">
            <a:avLst/>
          </a:prstGeom>
          <a:noFill/>
        </p:spPr>
      </p:pic>
      <p:pic>
        <p:nvPicPr>
          <p:cNvPr id="6149" name="Picture 5" descr="Balearic Islan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124200"/>
            <a:ext cx="38100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Bauhaus 93" pitchFamily="82" charset="0"/>
              </a:rPr>
              <a:t>Other </a:t>
            </a:r>
            <a:r>
              <a:rPr lang="en-US" sz="2000" dirty="0" smtClean="0">
                <a:latin typeface="Bauhaus 93" pitchFamily="82" charset="0"/>
              </a:rPr>
              <a:t> </a:t>
            </a:r>
            <a:r>
              <a:rPr lang="en-US" sz="2000" dirty="0" smtClean="0">
                <a:latin typeface="Bauhaus 93" pitchFamily="82" charset="0"/>
              </a:rPr>
              <a:t>places to go in Spain </a:t>
            </a:r>
            <a:endParaRPr lang="en-US" sz="2000" dirty="0">
              <a:latin typeface="Bauhaus 93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5334000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hlinkClick r:id="rId2" action="ppaction://hlinkfile" tooltip="Click here for our Madrid  mini-guide"/>
              </a:rPr>
              <a:t>Madrid</a:t>
            </a:r>
            <a:r>
              <a:rPr lang="en-US" sz="2000" b="1" dirty="0" smtClean="0"/>
              <a:t>  -&gt;</a:t>
            </a:r>
          </a:p>
          <a:p>
            <a:pPr marL="457200" indent="-457200"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/>
              <a:t>Andalusia-&gt;</a:t>
            </a:r>
          </a:p>
          <a:p>
            <a:pPr marL="457200" indent="-457200"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hlinkClick r:id="rId3" action="ppaction://hlinkfile"/>
              </a:rPr>
              <a:t>Barcelona</a:t>
            </a:r>
            <a:r>
              <a:rPr lang="en-US" sz="2000" b="1" dirty="0" smtClean="0"/>
              <a:t>-&gt;</a:t>
            </a:r>
          </a:p>
          <a:p>
            <a:pPr marL="457200" indent="-457200"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/>
              <a:t>Cordoba-&gt;</a:t>
            </a:r>
            <a:endParaRPr lang="en-US" sz="2000" dirty="0" smtClean="0">
              <a:latin typeface="Bauhaus 93" pitchFamily="82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sz="2000" b="1" dirty="0" smtClean="0"/>
          </a:p>
          <a:p>
            <a:pPr marL="457200" indent="-457200"/>
            <a:r>
              <a:rPr lang="en-US" sz="2000" b="1" dirty="0" smtClean="0"/>
              <a:t>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hotelsearch.com/blog/wp-content/uploads/2010/01/puente-romano-cordoba-espa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5181600"/>
            <a:ext cx="6096000" cy="1371600"/>
          </a:xfrm>
          <a:prstGeom prst="rect">
            <a:avLst/>
          </a:prstGeom>
          <a:noFill/>
        </p:spPr>
      </p:pic>
      <p:pic>
        <p:nvPicPr>
          <p:cNvPr id="1028" name="Picture 4" descr="http://www.barcelonacitytours.com/images/Barcelon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3581400"/>
            <a:ext cx="6096000" cy="1600200"/>
          </a:xfrm>
          <a:prstGeom prst="rect">
            <a:avLst/>
          </a:prstGeom>
          <a:noFill/>
        </p:spPr>
      </p:pic>
      <p:pic>
        <p:nvPicPr>
          <p:cNvPr id="1032" name="Picture 8" descr="http://lrd.yahooapis.com/_ylc=X3oDMTVjbDF0ZzEwBF9TAzIwMjMxNTI3MDIEYXBwaWQDSWxGbmZqVFYzNEdEU3ZhaFRwSE93VHp0ckRyVnJKeUpzQnl4Mzg3Q1J1UlVtZEE0RllRQzY4NUJtTVJ5UUtyTFhnLS0EY2xpZW50A2Jvc3MEc2VydmljZQNCT1NTBHNsawN0aXRsZQRzcmNwdmlkA05kRzVNbUtJY3JyUlFzT3JvaWdnSmlpNXJvRzAxRTFLOEtnQUFqT2Y-/SIG=1255vrgrp/**http%3A/www.world-pictures.nl/images/spain/monte-frio-granad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43200" y="2209800"/>
            <a:ext cx="6096000" cy="1438276"/>
          </a:xfrm>
          <a:prstGeom prst="rect">
            <a:avLst/>
          </a:prstGeom>
          <a:noFill/>
        </p:spPr>
      </p:pic>
      <p:pic>
        <p:nvPicPr>
          <p:cNvPr id="1036" name="Picture 12" descr="http://www.travelpluto.com/madrid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43200" y="1143000"/>
            <a:ext cx="6096000" cy="1085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135</TotalTime>
  <Words>121</Words>
  <Application>Microsoft Office PowerPoint</Application>
  <PresentationFormat>On-screen Show (4:3)</PresentationFormat>
  <Paragraphs>79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Spain </vt:lpstr>
      <vt:lpstr>Slide 2</vt:lpstr>
      <vt:lpstr>Information </vt:lpstr>
      <vt:lpstr>Slide 4</vt:lpstr>
      <vt:lpstr>celebrations</vt:lpstr>
      <vt:lpstr>Slide 6</vt:lpstr>
      <vt:lpstr>Slide 7</vt:lpstr>
      <vt:lpstr>Places to go in Spain </vt:lpstr>
      <vt:lpstr>Other  places to go in Spain </vt:lpstr>
      <vt:lpstr>Things to do in spain </vt:lpstr>
      <vt:lpstr>National anthem </vt:lpstr>
      <vt:lpstr>Web sites </vt:lpstr>
    </vt:vector>
  </TitlesOfParts>
  <Company>School District of Clear Lake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Spain </dc:title>
  <dc:creator>CLSD</dc:creator>
  <cp:lastModifiedBy>levra</cp:lastModifiedBy>
  <cp:revision>20</cp:revision>
  <dcterms:created xsi:type="dcterms:W3CDTF">2011-01-20T16:25:53Z</dcterms:created>
  <dcterms:modified xsi:type="dcterms:W3CDTF">2011-02-09T22:53:18Z</dcterms:modified>
</cp:coreProperties>
</file>